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E4E87-E5AF-4689-8847-3EAC455180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922B55-6FF9-48A5-8EF8-CDFA20AC6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DFC690-B115-4766-9176-06E24D3D72F0}"/>
              </a:ext>
            </a:extLst>
          </p:cNvPr>
          <p:cNvSpPr>
            <a:spLocks noGrp="1"/>
          </p:cNvSpPr>
          <p:nvPr>
            <p:ph type="dt" sz="half" idx="10"/>
          </p:nvPr>
        </p:nvSpPr>
        <p:spPr/>
        <p:txBody>
          <a:bodyPr/>
          <a:lstStyle/>
          <a:p>
            <a:fld id="{2BF1A6FB-6CBF-44CE-BF63-C2C1960791A7}" type="datetimeFigureOut">
              <a:rPr lang="en-US" smtClean="0"/>
              <a:t>7/18/2025</a:t>
            </a:fld>
            <a:endParaRPr lang="en-US"/>
          </a:p>
        </p:txBody>
      </p:sp>
      <p:sp>
        <p:nvSpPr>
          <p:cNvPr id="5" name="Footer Placeholder 4">
            <a:extLst>
              <a:ext uri="{FF2B5EF4-FFF2-40B4-BE49-F238E27FC236}">
                <a16:creationId xmlns:a16="http://schemas.microsoft.com/office/drawing/2014/main" id="{A92F0E54-E4EB-4AF4-8E81-BFBA65D92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85102-1163-40CC-AFE5-48A30EDBB455}"/>
              </a:ext>
            </a:extLst>
          </p:cNvPr>
          <p:cNvSpPr>
            <a:spLocks noGrp="1"/>
          </p:cNvSpPr>
          <p:nvPr>
            <p:ph type="sldNum" sz="quarter" idx="12"/>
          </p:nvPr>
        </p:nvSpPr>
        <p:spPr/>
        <p:txBody>
          <a:bodyPr/>
          <a:lstStyle/>
          <a:p>
            <a:fld id="{C48618B2-2E17-4C93-BE12-4DD85CDD312A}" type="slidenum">
              <a:rPr lang="en-US" smtClean="0"/>
              <a:t>‹#›</a:t>
            </a:fld>
            <a:endParaRPr lang="en-US"/>
          </a:p>
        </p:txBody>
      </p:sp>
    </p:spTree>
    <p:extLst>
      <p:ext uri="{BB962C8B-B14F-4D97-AF65-F5344CB8AC3E}">
        <p14:creationId xmlns:p14="http://schemas.microsoft.com/office/powerpoint/2010/main" val="56178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175D-A7D1-481D-AF2E-E56A209875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338F34-0968-4BDE-AF8A-2D5FF2B2CC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FF467-8AB0-41AA-9B2B-9D7025F4CCAF}"/>
              </a:ext>
            </a:extLst>
          </p:cNvPr>
          <p:cNvSpPr>
            <a:spLocks noGrp="1"/>
          </p:cNvSpPr>
          <p:nvPr>
            <p:ph type="dt" sz="half" idx="10"/>
          </p:nvPr>
        </p:nvSpPr>
        <p:spPr/>
        <p:txBody>
          <a:bodyPr/>
          <a:lstStyle/>
          <a:p>
            <a:fld id="{2BF1A6FB-6CBF-44CE-BF63-C2C1960791A7}" type="datetimeFigureOut">
              <a:rPr lang="en-US" smtClean="0"/>
              <a:t>7/18/2025</a:t>
            </a:fld>
            <a:endParaRPr lang="en-US"/>
          </a:p>
        </p:txBody>
      </p:sp>
      <p:sp>
        <p:nvSpPr>
          <p:cNvPr id="5" name="Footer Placeholder 4">
            <a:extLst>
              <a:ext uri="{FF2B5EF4-FFF2-40B4-BE49-F238E27FC236}">
                <a16:creationId xmlns:a16="http://schemas.microsoft.com/office/drawing/2014/main" id="{346A8842-D3A6-4386-836C-C0AF7B514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970D3-C8FF-4A09-96D5-BAA9DB1DE4C2}"/>
              </a:ext>
            </a:extLst>
          </p:cNvPr>
          <p:cNvSpPr>
            <a:spLocks noGrp="1"/>
          </p:cNvSpPr>
          <p:nvPr>
            <p:ph type="sldNum" sz="quarter" idx="12"/>
          </p:nvPr>
        </p:nvSpPr>
        <p:spPr/>
        <p:txBody>
          <a:bodyPr/>
          <a:lstStyle/>
          <a:p>
            <a:fld id="{C48618B2-2E17-4C93-BE12-4DD85CDD312A}" type="slidenum">
              <a:rPr lang="en-US" smtClean="0"/>
              <a:t>‹#›</a:t>
            </a:fld>
            <a:endParaRPr lang="en-US"/>
          </a:p>
        </p:txBody>
      </p:sp>
    </p:spTree>
    <p:extLst>
      <p:ext uri="{BB962C8B-B14F-4D97-AF65-F5344CB8AC3E}">
        <p14:creationId xmlns:p14="http://schemas.microsoft.com/office/powerpoint/2010/main" val="345459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C7C48-37FE-4528-935F-483E224478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6A5393-2A1D-4EE6-88B6-6A3831F610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91955-B418-498C-AC7A-B4B42095E449}"/>
              </a:ext>
            </a:extLst>
          </p:cNvPr>
          <p:cNvSpPr>
            <a:spLocks noGrp="1"/>
          </p:cNvSpPr>
          <p:nvPr>
            <p:ph type="dt" sz="half" idx="10"/>
          </p:nvPr>
        </p:nvSpPr>
        <p:spPr/>
        <p:txBody>
          <a:bodyPr/>
          <a:lstStyle/>
          <a:p>
            <a:fld id="{2BF1A6FB-6CBF-44CE-BF63-C2C1960791A7}" type="datetimeFigureOut">
              <a:rPr lang="en-US" smtClean="0"/>
              <a:t>7/18/2025</a:t>
            </a:fld>
            <a:endParaRPr lang="en-US"/>
          </a:p>
        </p:txBody>
      </p:sp>
      <p:sp>
        <p:nvSpPr>
          <p:cNvPr id="5" name="Footer Placeholder 4">
            <a:extLst>
              <a:ext uri="{FF2B5EF4-FFF2-40B4-BE49-F238E27FC236}">
                <a16:creationId xmlns:a16="http://schemas.microsoft.com/office/drawing/2014/main" id="{7CFD3E80-60A8-490C-9E7B-563304673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EBA4C-2E62-479B-9013-CB60569A9509}"/>
              </a:ext>
            </a:extLst>
          </p:cNvPr>
          <p:cNvSpPr>
            <a:spLocks noGrp="1"/>
          </p:cNvSpPr>
          <p:nvPr>
            <p:ph type="sldNum" sz="quarter" idx="12"/>
          </p:nvPr>
        </p:nvSpPr>
        <p:spPr/>
        <p:txBody>
          <a:bodyPr/>
          <a:lstStyle/>
          <a:p>
            <a:fld id="{C48618B2-2E17-4C93-BE12-4DD85CDD312A}" type="slidenum">
              <a:rPr lang="en-US" smtClean="0"/>
              <a:t>‹#›</a:t>
            </a:fld>
            <a:endParaRPr lang="en-US"/>
          </a:p>
        </p:txBody>
      </p:sp>
    </p:spTree>
    <p:extLst>
      <p:ext uri="{BB962C8B-B14F-4D97-AF65-F5344CB8AC3E}">
        <p14:creationId xmlns:p14="http://schemas.microsoft.com/office/powerpoint/2010/main" val="301807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5973-1F92-48F4-AD08-9920F186CB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07AB7-E748-447D-A7CB-8CFBC291E5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765A5-92D3-4E6B-B559-D7C735E87C35}"/>
              </a:ext>
            </a:extLst>
          </p:cNvPr>
          <p:cNvSpPr>
            <a:spLocks noGrp="1"/>
          </p:cNvSpPr>
          <p:nvPr>
            <p:ph type="dt" sz="half" idx="10"/>
          </p:nvPr>
        </p:nvSpPr>
        <p:spPr/>
        <p:txBody>
          <a:bodyPr/>
          <a:lstStyle/>
          <a:p>
            <a:fld id="{2BF1A6FB-6CBF-44CE-BF63-C2C1960791A7}" type="datetimeFigureOut">
              <a:rPr lang="en-US" smtClean="0"/>
              <a:t>7/18/2025</a:t>
            </a:fld>
            <a:endParaRPr lang="en-US"/>
          </a:p>
        </p:txBody>
      </p:sp>
      <p:sp>
        <p:nvSpPr>
          <p:cNvPr id="5" name="Footer Placeholder 4">
            <a:extLst>
              <a:ext uri="{FF2B5EF4-FFF2-40B4-BE49-F238E27FC236}">
                <a16:creationId xmlns:a16="http://schemas.microsoft.com/office/drawing/2014/main" id="{3EAAEAEA-3CDA-412F-92B8-0999F36F5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BB9F4-7579-4174-AEA7-F1ED6A85066A}"/>
              </a:ext>
            </a:extLst>
          </p:cNvPr>
          <p:cNvSpPr>
            <a:spLocks noGrp="1"/>
          </p:cNvSpPr>
          <p:nvPr>
            <p:ph type="sldNum" sz="quarter" idx="12"/>
          </p:nvPr>
        </p:nvSpPr>
        <p:spPr/>
        <p:txBody>
          <a:bodyPr/>
          <a:lstStyle/>
          <a:p>
            <a:fld id="{C48618B2-2E17-4C93-BE12-4DD85CDD312A}" type="slidenum">
              <a:rPr lang="en-US" smtClean="0"/>
              <a:t>‹#›</a:t>
            </a:fld>
            <a:endParaRPr lang="en-US"/>
          </a:p>
        </p:txBody>
      </p:sp>
    </p:spTree>
    <p:extLst>
      <p:ext uri="{BB962C8B-B14F-4D97-AF65-F5344CB8AC3E}">
        <p14:creationId xmlns:p14="http://schemas.microsoft.com/office/powerpoint/2010/main" val="378922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4CB6-1F00-41D5-952F-6B81466508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29D40E-EC96-4061-8996-DBD59ACC8B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AD54BA-6826-4A5B-B413-D29DAF5E0FB9}"/>
              </a:ext>
            </a:extLst>
          </p:cNvPr>
          <p:cNvSpPr>
            <a:spLocks noGrp="1"/>
          </p:cNvSpPr>
          <p:nvPr>
            <p:ph type="dt" sz="half" idx="10"/>
          </p:nvPr>
        </p:nvSpPr>
        <p:spPr/>
        <p:txBody>
          <a:bodyPr/>
          <a:lstStyle/>
          <a:p>
            <a:fld id="{2BF1A6FB-6CBF-44CE-BF63-C2C1960791A7}" type="datetimeFigureOut">
              <a:rPr lang="en-US" smtClean="0"/>
              <a:t>7/18/2025</a:t>
            </a:fld>
            <a:endParaRPr lang="en-US"/>
          </a:p>
        </p:txBody>
      </p:sp>
      <p:sp>
        <p:nvSpPr>
          <p:cNvPr id="5" name="Footer Placeholder 4">
            <a:extLst>
              <a:ext uri="{FF2B5EF4-FFF2-40B4-BE49-F238E27FC236}">
                <a16:creationId xmlns:a16="http://schemas.microsoft.com/office/drawing/2014/main" id="{CBFA6F61-104F-420D-8AE0-C55AADEFE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132B3-CEFB-4F61-8B22-24AEE10EB939}"/>
              </a:ext>
            </a:extLst>
          </p:cNvPr>
          <p:cNvSpPr>
            <a:spLocks noGrp="1"/>
          </p:cNvSpPr>
          <p:nvPr>
            <p:ph type="sldNum" sz="quarter" idx="12"/>
          </p:nvPr>
        </p:nvSpPr>
        <p:spPr/>
        <p:txBody>
          <a:bodyPr/>
          <a:lstStyle/>
          <a:p>
            <a:fld id="{C48618B2-2E17-4C93-BE12-4DD85CDD312A}" type="slidenum">
              <a:rPr lang="en-US" smtClean="0"/>
              <a:t>‹#›</a:t>
            </a:fld>
            <a:endParaRPr lang="en-US"/>
          </a:p>
        </p:txBody>
      </p:sp>
    </p:spTree>
    <p:extLst>
      <p:ext uri="{BB962C8B-B14F-4D97-AF65-F5344CB8AC3E}">
        <p14:creationId xmlns:p14="http://schemas.microsoft.com/office/powerpoint/2010/main" val="80636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9751B-BA38-40E5-BB6A-2258DAE403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186B1E-0001-4C47-B8A9-E13B3CDA18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06A27A-7478-4D2A-98B6-291EEC8E48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FC7DEB-8CFC-4E67-8091-79C4A3D3B73D}"/>
              </a:ext>
            </a:extLst>
          </p:cNvPr>
          <p:cNvSpPr>
            <a:spLocks noGrp="1"/>
          </p:cNvSpPr>
          <p:nvPr>
            <p:ph type="dt" sz="half" idx="10"/>
          </p:nvPr>
        </p:nvSpPr>
        <p:spPr/>
        <p:txBody>
          <a:bodyPr/>
          <a:lstStyle/>
          <a:p>
            <a:fld id="{2BF1A6FB-6CBF-44CE-BF63-C2C1960791A7}" type="datetimeFigureOut">
              <a:rPr lang="en-US" smtClean="0"/>
              <a:t>7/18/2025</a:t>
            </a:fld>
            <a:endParaRPr lang="en-US"/>
          </a:p>
        </p:txBody>
      </p:sp>
      <p:sp>
        <p:nvSpPr>
          <p:cNvPr id="6" name="Footer Placeholder 5">
            <a:extLst>
              <a:ext uri="{FF2B5EF4-FFF2-40B4-BE49-F238E27FC236}">
                <a16:creationId xmlns:a16="http://schemas.microsoft.com/office/drawing/2014/main" id="{C40A3088-4A02-45E4-9553-49C62B70AC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7449A-0FB7-469B-8719-AE310567A9F3}"/>
              </a:ext>
            </a:extLst>
          </p:cNvPr>
          <p:cNvSpPr>
            <a:spLocks noGrp="1"/>
          </p:cNvSpPr>
          <p:nvPr>
            <p:ph type="sldNum" sz="quarter" idx="12"/>
          </p:nvPr>
        </p:nvSpPr>
        <p:spPr/>
        <p:txBody>
          <a:bodyPr/>
          <a:lstStyle/>
          <a:p>
            <a:fld id="{C48618B2-2E17-4C93-BE12-4DD85CDD312A}" type="slidenum">
              <a:rPr lang="en-US" smtClean="0"/>
              <a:t>‹#›</a:t>
            </a:fld>
            <a:endParaRPr lang="en-US"/>
          </a:p>
        </p:txBody>
      </p:sp>
    </p:spTree>
    <p:extLst>
      <p:ext uri="{BB962C8B-B14F-4D97-AF65-F5344CB8AC3E}">
        <p14:creationId xmlns:p14="http://schemas.microsoft.com/office/powerpoint/2010/main" val="269345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41B5-B8E1-4322-8AB5-9BD11E4DAE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3F55BA-415D-44CC-92F0-E6C83B4166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E2F090-444C-45F2-90AF-60D9D961A9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40E57E-A4C1-45A2-B8D9-00E78AA3F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EFEE4B-D2A8-4F09-8EA9-0DB11364C1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665B15-005C-4B3C-88B1-B19E1B709F23}"/>
              </a:ext>
            </a:extLst>
          </p:cNvPr>
          <p:cNvSpPr>
            <a:spLocks noGrp="1"/>
          </p:cNvSpPr>
          <p:nvPr>
            <p:ph type="dt" sz="half" idx="10"/>
          </p:nvPr>
        </p:nvSpPr>
        <p:spPr/>
        <p:txBody>
          <a:bodyPr/>
          <a:lstStyle/>
          <a:p>
            <a:fld id="{2BF1A6FB-6CBF-44CE-BF63-C2C1960791A7}" type="datetimeFigureOut">
              <a:rPr lang="en-US" smtClean="0"/>
              <a:t>7/18/2025</a:t>
            </a:fld>
            <a:endParaRPr lang="en-US"/>
          </a:p>
        </p:txBody>
      </p:sp>
      <p:sp>
        <p:nvSpPr>
          <p:cNvPr id="8" name="Footer Placeholder 7">
            <a:extLst>
              <a:ext uri="{FF2B5EF4-FFF2-40B4-BE49-F238E27FC236}">
                <a16:creationId xmlns:a16="http://schemas.microsoft.com/office/drawing/2014/main" id="{ACA29676-33B1-4753-BF64-E1A5FA820D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31278D-9DB9-440E-8920-4A3C3B502677}"/>
              </a:ext>
            </a:extLst>
          </p:cNvPr>
          <p:cNvSpPr>
            <a:spLocks noGrp="1"/>
          </p:cNvSpPr>
          <p:nvPr>
            <p:ph type="sldNum" sz="quarter" idx="12"/>
          </p:nvPr>
        </p:nvSpPr>
        <p:spPr/>
        <p:txBody>
          <a:bodyPr/>
          <a:lstStyle/>
          <a:p>
            <a:fld id="{C48618B2-2E17-4C93-BE12-4DD85CDD312A}" type="slidenum">
              <a:rPr lang="en-US" smtClean="0"/>
              <a:t>‹#›</a:t>
            </a:fld>
            <a:endParaRPr lang="en-US"/>
          </a:p>
        </p:txBody>
      </p:sp>
    </p:spTree>
    <p:extLst>
      <p:ext uri="{BB962C8B-B14F-4D97-AF65-F5344CB8AC3E}">
        <p14:creationId xmlns:p14="http://schemas.microsoft.com/office/powerpoint/2010/main" val="34232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7D434-7C4A-4499-B588-0873B1B1D4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1A3BFA-D49B-43F1-8995-526F0BFAE90F}"/>
              </a:ext>
            </a:extLst>
          </p:cNvPr>
          <p:cNvSpPr>
            <a:spLocks noGrp="1"/>
          </p:cNvSpPr>
          <p:nvPr>
            <p:ph type="dt" sz="half" idx="10"/>
          </p:nvPr>
        </p:nvSpPr>
        <p:spPr/>
        <p:txBody>
          <a:bodyPr/>
          <a:lstStyle/>
          <a:p>
            <a:fld id="{2BF1A6FB-6CBF-44CE-BF63-C2C1960791A7}" type="datetimeFigureOut">
              <a:rPr lang="en-US" smtClean="0"/>
              <a:t>7/18/2025</a:t>
            </a:fld>
            <a:endParaRPr lang="en-US"/>
          </a:p>
        </p:txBody>
      </p:sp>
      <p:sp>
        <p:nvSpPr>
          <p:cNvPr id="4" name="Footer Placeholder 3">
            <a:extLst>
              <a:ext uri="{FF2B5EF4-FFF2-40B4-BE49-F238E27FC236}">
                <a16:creationId xmlns:a16="http://schemas.microsoft.com/office/drawing/2014/main" id="{D0E62311-73FA-421E-A5EB-EEA5C19C2F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5A5090-FD99-4697-8569-07D33A25C131}"/>
              </a:ext>
            </a:extLst>
          </p:cNvPr>
          <p:cNvSpPr>
            <a:spLocks noGrp="1"/>
          </p:cNvSpPr>
          <p:nvPr>
            <p:ph type="sldNum" sz="quarter" idx="12"/>
          </p:nvPr>
        </p:nvSpPr>
        <p:spPr/>
        <p:txBody>
          <a:bodyPr/>
          <a:lstStyle/>
          <a:p>
            <a:fld id="{C48618B2-2E17-4C93-BE12-4DD85CDD312A}" type="slidenum">
              <a:rPr lang="en-US" smtClean="0"/>
              <a:t>‹#›</a:t>
            </a:fld>
            <a:endParaRPr lang="en-US"/>
          </a:p>
        </p:txBody>
      </p:sp>
    </p:spTree>
    <p:extLst>
      <p:ext uri="{BB962C8B-B14F-4D97-AF65-F5344CB8AC3E}">
        <p14:creationId xmlns:p14="http://schemas.microsoft.com/office/powerpoint/2010/main" val="77219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7F5EA-C925-4C06-931E-E0D35F5AC2CF}"/>
              </a:ext>
            </a:extLst>
          </p:cNvPr>
          <p:cNvSpPr>
            <a:spLocks noGrp="1"/>
          </p:cNvSpPr>
          <p:nvPr>
            <p:ph type="dt" sz="half" idx="10"/>
          </p:nvPr>
        </p:nvSpPr>
        <p:spPr/>
        <p:txBody>
          <a:bodyPr/>
          <a:lstStyle/>
          <a:p>
            <a:fld id="{2BF1A6FB-6CBF-44CE-BF63-C2C1960791A7}" type="datetimeFigureOut">
              <a:rPr lang="en-US" smtClean="0"/>
              <a:t>7/18/2025</a:t>
            </a:fld>
            <a:endParaRPr lang="en-US"/>
          </a:p>
        </p:txBody>
      </p:sp>
      <p:sp>
        <p:nvSpPr>
          <p:cNvPr id="3" name="Footer Placeholder 2">
            <a:extLst>
              <a:ext uri="{FF2B5EF4-FFF2-40B4-BE49-F238E27FC236}">
                <a16:creationId xmlns:a16="http://schemas.microsoft.com/office/drawing/2014/main" id="{6443D039-38DF-43EC-B6D0-88E9A80B67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C62381-DD2A-41B2-B99E-F62024B467BF}"/>
              </a:ext>
            </a:extLst>
          </p:cNvPr>
          <p:cNvSpPr>
            <a:spLocks noGrp="1"/>
          </p:cNvSpPr>
          <p:nvPr>
            <p:ph type="sldNum" sz="quarter" idx="12"/>
          </p:nvPr>
        </p:nvSpPr>
        <p:spPr/>
        <p:txBody>
          <a:bodyPr/>
          <a:lstStyle/>
          <a:p>
            <a:fld id="{C48618B2-2E17-4C93-BE12-4DD85CDD312A}" type="slidenum">
              <a:rPr lang="en-US" smtClean="0"/>
              <a:t>‹#›</a:t>
            </a:fld>
            <a:endParaRPr lang="en-US"/>
          </a:p>
        </p:txBody>
      </p:sp>
    </p:spTree>
    <p:extLst>
      <p:ext uri="{BB962C8B-B14F-4D97-AF65-F5344CB8AC3E}">
        <p14:creationId xmlns:p14="http://schemas.microsoft.com/office/powerpoint/2010/main" val="69477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A825-37C4-490E-A254-340035010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B96AB9-CFB1-413A-8FF6-D9CE025470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AD9A1E-5C65-4B4C-A6CF-5C1AB27F0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DB8629-CCF6-469F-A226-B2906E1CF3AD}"/>
              </a:ext>
            </a:extLst>
          </p:cNvPr>
          <p:cNvSpPr>
            <a:spLocks noGrp="1"/>
          </p:cNvSpPr>
          <p:nvPr>
            <p:ph type="dt" sz="half" idx="10"/>
          </p:nvPr>
        </p:nvSpPr>
        <p:spPr/>
        <p:txBody>
          <a:bodyPr/>
          <a:lstStyle/>
          <a:p>
            <a:fld id="{2BF1A6FB-6CBF-44CE-BF63-C2C1960791A7}" type="datetimeFigureOut">
              <a:rPr lang="en-US" smtClean="0"/>
              <a:t>7/18/2025</a:t>
            </a:fld>
            <a:endParaRPr lang="en-US"/>
          </a:p>
        </p:txBody>
      </p:sp>
      <p:sp>
        <p:nvSpPr>
          <p:cNvPr id="6" name="Footer Placeholder 5">
            <a:extLst>
              <a:ext uri="{FF2B5EF4-FFF2-40B4-BE49-F238E27FC236}">
                <a16:creationId xmlns:a16="http://schemas.microsoft.com/office/drawing/2014/main" id="{A3875D5E-C07E-4C1D-B95C-322ECE776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14A3D-4FCF-42A3-80F2-BBE65F9038A5}"/>
              </a:ext>
            </a:extLst>
          </p:cNvPr>
          <p:cNvSpPr>
            <a:spLocks noGrp="1"/>
          </p:cNvSpPr>
          <p:nvPr>
            <p:ph type="sldNum" sz="quarter" idx="12"/>
          </p:nvPr>
        </p:nvSpPr>
        <p:spPr/>
        <p:txBody>
          <a:bodyPr/>
          <a:lstStyle/>
          <a:p>
            <a:fld id="{C48618B2-2E17-4C93-BE12-4DD85CDD312A}" type="slidenum">
              <a:rPr lang="en-US" smtClean="0"/>
              <a:t>‹#›</a:t>
            </a:fld>
            <a:endParaRPr lang="en-US"/>
          </a:p>
        </p:txBody>
      </p:sp>
    </p:spTree>
    <p:extLst>
      <p:ext uri="{BB962C8B-B14F-4D97-AF65-F5344CB8AC3E}">
        <p14:creationId xmlns:p14="http://schemas.microsoft.com/office/powerpoint/2010/main" val="366325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3C2-F3D1-49F7-9FCC-41EDFFEC0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E9DC8D-AC5E-424B-8CFD-6B56774E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BE57CF-FDD7-4B7C-81A1-DC4E2C8EA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6EF0D9-1621-4D80-9D49-722AAFB76687}"/>
              </a:ext>
            </a:extLst>
          </p:cNvPr>
          <p:cNvSpPr>
            <a:spLocks noGrp="1"/>
          </p:cNvSpPr>
          <p:nvPr>
            <p:ph type="dt" sz="half" idx="10"/>
          </p:nvPr>
        </p:nvSpPr>
        <p:spPr/>
        <p:txBody>
          <a:bodyPr/>
          <a:lstStyle/>
          <a:p>
            <a:fld id="{2BF1A6FB-6CBF-44CE-BF63-C2C1960791A7}" type="datetimeFigureOut">
              <a:rPr lang="en-US" smtClean="0"/>
              <a:t>7/18/2025</a:t>
            </a:fld>
            <a:endParaRPr lang="en-US"/>
          </a:p>
        </p:txBody>
      </p:sp>
      <p:sp>
        <p:nvSpPr>
          <p:cNvPr id="6" name="Footer Placeholder 5">
            <a:extLst>
              <a:ext uri="{FF2B5EF4-FFF2-40B4-BE49-F238E27FC236}">
                <a16:creationId xmlns:a16="http://schemas.microsoft.com/office/drawing/2014/main" id="{A9F77F3A-935D-4861-AD87-2B8E2CED9D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C871E-DC44-4EF2-887C-BB0A487B9878}"/>
              </a:ext>
            </a:extLst>
          </p:cNvPr>
          <p:cNvSpPr>
            <a:spLocks noGrp="1"/>
          </p:cNvSpPr>
          <p:nvPr>
            <p:ph type="sldNum" sz="quarter" idx="12"/>
          </p:nvPr>
        </p:nvSpPr>
        <p:spPr/>
        <p:txBody>
          <a:bodyPr/>
          <a:lstStyle/>
          <a:p>
            <a:fld id="{C48618B2-2E17-4C93-BE12-4DD85CDD312A}" type="slidenum">
              <a:rPr lang="en-US" smtClean="0"/>
              <a:t>‹#›</a:t>
            </a:fld>
            <a:endParaRPr lang="en-US"/>
          </a:p>
        </p:txBody>
      </p:sp>
    </p:spTree>
    <p:extLst>
      <p:ext uri="{BB962C8B-B14F-4D97-AF65-F5344CB8AC3E}">
        <p14:creationId xmlns:p14="http://schemas.microsoft.com/office/powerpoint/2010/main" val="3176452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B81D3F-AAB5-427C-9618-FF91673C15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25FD7A-4C34-4DEE-B3AE-1610EDE254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E67C0-34DA-4386-B17D-2BB3ABC0A5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1A6FB-6CBF-44CE-BF63-C2C1960791A7}" type="datetimeFigureOut">
              <a:rPr lang="en-US" smtClean="0"/>
              <a:t>7/18/2025</a:t>
            </a:fld>
            <a:endParaRPr lang="en-US"/>
          </a:p>
        </p:txBody>
      </p:sp>
      <p:sp>
        <p:nvSpPr>
          <p:cNvPr id="5" name="Footer Placeholder 4">
            <a:extLst>
              <a:ext uri="{FF2B5EF4-FFF2-40B4-BE49-F238E27FC236}">
                <a16:creationId xmlns:a16="http://schemas.microsoft.com/office/drawing/2014/main" id="{9C963C60-4727-437C-8094-5EE29BFC5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33CEEE-1E46-496F-8377-8653D917AE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618B2-2E17-4C93-BE12-4DD85CDD312A}" type="slidenum">
              <a:rPr lang="en-US" smtClean="0"/>
              <a:t>‹#›</a:t>
            </a:fld>
            <a:endParaRPr lang="en-US"/>
          </a:p>
        </p:txBody>
      </p:sp>
    </p:spTree>
    <p:extLst>
      <p:ext uri="{BB962C8B-B14F-4D97-AF65-F5344CB8AC3E}">
        <p14:creationId xmlns:p14="http://schemas.microsoft.com/office/powerpoint/2010/main" val="1792680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6AD0-56DA-4DD4-87B8-0653D926F900}"/>
              </a:ext>
            </a:extLst>
          </p:cNvPr>
          <p:cNvSpPr>
            <a:spLocks noGrp="1"/>
          </p:cNvSpPr>
          <p:nvPr>
            <p:ph type="ctrTitle"/>
          </p:nvPr>
        </p:nvSpPr>
        <p:spPr>
          <a:xfrm>
            <a:off x="399495" y="2416577"/>
            <a:ext cx="5998346" cy="2387600"/>
          </a:xfrm>
        </p:spPr>
        <p:txBody>
          <a:bodyPr>
            <a:normAutofit fontScale="90000"/>
          </a:bodyPr>
          <a:lstStyle/>
          <a:p>
            <a:r>
              <a:rPr lang="en-US" b="1" dirty="0"/>
              <a:t>Did you know </a:t>
            </a:r>
            <a:br>
              <a:rPr lang="en-US" b="1" dirty="0"/>
            </a:br>
            <a:r>
              <a:rPr lang="en-US" b="1" dirty="0"/>
              <a:t>you can watch Facebook Live without an account?</a:t>
            </a:r>
          </a:p>
        </p:txBody>
      </p:sp>
      <p:pic>
        <p:nvPicPr>
          <p:cNvPr id="8" name="Picture 7">
            <a:extLst>
              <a:ext uri="{FF2B5EF4-FFF2-40B4-BE49-F238E27FC236}">
                <a16:creationId xmlns:a16="http://schemas.microsoft.com/office/drawing/2014/main" id="{55BE74C2-98C9-4C02-91B9-335B97534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0" y="16894"/>
            <a:ext cx="5143500" cy="6858000"/>
          </a:xfrm>
          <a:prstGeom prst="rect">
            <a:avLst/>
          </a:prstGeom>
        </p:spPr>
      </p:pic>
    </p:spTree>
    <p:extLst>
      <p:ext uri="{BB962C8B-B14F-4D97-AF65-F5344CB8AC3E}">
        <p14:creationId xmlns:p14="http://schemas.microsoft.com/office/powerpoint/2010/main" val="402229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C83A03-FCA8-4D19-9F7D-9DF07BCFE248}"/>
              </a:ext>
            </a:extLst>
          </p:cNvPr>
          <p:cNvSpPr>
            <a:spLocks noGrp="1"/>
          </p:cNvSpPr>
          <p:nvPr>
            <p:ph idx="1"/>
          </p:nvPr>
        </p:nvSpPr>
        <p:spPr>
          <a:xfrm>
            <a:off x="527713" y="4098308"/>
            <a:ext cx="11136573" cy="4351338"/>
          </a:xfrm>
        </p:spPr>
        <p:txBody>
          <a:bodyPr>
            <a:normAutofit/>
          </a:bodyPr>
          <a:lstStyle/>
          <a:p>
            <a:pPr marL="0" indent="0" algn="ctr">
              <a:buNone/>
            </a:pPr>
            <a:r>
              <a:rPr lang="en-US" sz="4800" dirty="0"/>
              <a:t>It’s true. </a:t>
            </a:r>
          </a:p>
          <a:p>
            <a:pPr marL="0" indent="0" algn="ctr">
              <a:buNone/>
            </a:pPr>
            <a:r>
              <a:rPr lang="en-US" sz="4800" dirty="0"/>
              <a:t>You don’t need to sign up or log in </a:t>
            </a:r>
          </a:p>
          <a:p>
            <a:pPr marL="0" indent="0" algn="ctr">
              <a:buNone/>
            </a:pPr>
            <a:r>
              <a:rPr lang="en-US" sz="4800" dirty="0"/>
              <a:t>to catch your favorite church services.</a:t>
            </a:r>
          </a:p>
        </p:txBody>
      </p:sp>
      <p:pic>
        <p:nvPicPr>
          <p:cNvPr id="3076" name="Picture 4" descr="19 Strategies for Facebook Live Videos For Brand Awareness">
            <a:extLst>
              <a:ext uri="{FF2B5EF4-FFF2-40B4-BE49-F238E27FC236}">
                <a16:creationId xmlns:a16="http://schemas.microsoft.com/office/drawing/2014/main" id="{1B116191-7830-460F-92D2-196103FEC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49" y="0"/>
            <a:ext cx="66675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05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1F99-0054-4116-A65F-317A2E420983}"/>
              </a:ext>
            </a:extLst>
          </p:cNvPr>
          <p:cNvSpPr>
            <a:spLocks noGrp="1"/>
          </p:cNvSpPr>
          <p:nvPr>
            <p:ph type="title"/>
          </p:nvPr>
        </p:nvSpPr>
        <p:spPr>
          <a:xfrm>
            <a:off x="264994" y="1025312"/>
            <a:ext cx="11353800" cy="4807376"/>
          </a:xfrm>
        </p:spPr>
        <p:txBody>
          <a:bodyPr>
            <a:normAutofit/>
          </a:bodyPr>
          <a:lstStyle/>
          <a:p>
            <a:pPr algn="ctr"/>
            <a:r>
              <a:rPr lang="en-US" b="1" dirty="0"/>
              <a:t>First, open your web browser </a:t>
            </a:r>
            <a:br>
              <a:rPr lang="en-US" b="1" dirty="0"/>
            </a:br>
            <a:r>
              <a:rPr lang="en-US" b="1" dirty="0"/>
              <a:t>and head directly to the church’s official </a:t>
            </a:r>
            <a:br>
              <a:rPr lang="en-US" b="1" dirty="0"/>
            </a:br>
            <a:r>
              <a:rPr lang="en-US" b="1" dirty="0"/>
              <a:t>Facebook page –</a:t>
            </a:r>
            <a:br>
              <a:rPr lang="en-US" b="1" dirty="0"/>
            </a:br>
            <a:br>
              <a:rPr lang="en-US" b="1" dirty="0"/>
            </a:br>
            <a:r>
              <a:rPr lang="en-US" b="1" dirty="0"/>
              <a:t> </a:t>
            </a:r>
            <a:r>
              <a:rPr lang="en-US" b="1" u="sng" dirty="0"/>
              <a:t>www.facebook.com/GraceEpiscopalSandusky/live</a:t>
            </a:r>
          </a:p>
        </p:txBody>
      </p:sp>
    </p:spTree>
    <p:extLst>
      <p:ext uri="{BB962C8B-B14F-4D97-AF65-F5344CB8AC3E}">
        <p14:creationId xmlns:p14="http://schemas.microsoft.com/office/powerpoint/2010/main" val="360511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775D-617D-4D48-AF57-34A9651B7B64}"/>
              </a:ext>
            </a:extLst>
          </p:cNvPr>
          <p:cNvSpPr>
            <a:spLocks noGrp="1"/>
          </p:cNvSpPr>
          <p:nvPr>
            <p:ph type="title"/>
          </p:nvPr>
        </p:nvSpPr>
        <p:spPr>
          <a:xfrm>
            <a:off x="0" y="283191"/>
            <a:ext cx="5873086" cy="6291618"/>
          </a:xfrm>
        </p:spPr>
        <p:txBody>
          <a:bodyPr>
            <a:normAutofit/>
          </a:bodyPr>
          <a:lstStyle/>
          <a:p>
            <a:pPr algn="ctr"/>
            <a:r>
              <a:rPr lang="en-US" sz="3600" b="1" dirty="0"/>
              <a:t>If this screen appears </a:t>
            </a:r>
            <a:br>
              <a:rPr lang="en-US" sz="3600" b="1" dirty="0"/>
            </a:br>
            <a:r>
              <a:rPr lang="en-US" sz="3600" b="1" dirty="0"/>
              <a:t>asking you to log in or create an account, </a:t>
            </a:r>
            <a:br>
              <a:rPr lang="en-US" sz="3600" b="1" dirty="0"/>
            </a:br>
            <a:r>
              <a:rPr lang="en-US" sz="3600" b="1" dirty="0"/>
              <a:t>you can totally ignore it. </a:t>
            </a:r>
            <a:br>
              <a:rPr lang="en-US" sz="3600" b="1" dirty="0"/>
            </a:br>
            <a:br>
              <a:rPr lang="en-US" sz="3600" b="1" dirty="0"/>
            </a:br>
            <a:r>
              <a:rPr lang="en-US" sz="3600" b="1" dirty="0"/>
              <a:t>There will be an “X” at the top right on this banner. </a:t>
            </a:r>
            <a:br>
              <a:rPr lang="en-US" sz="3600" b="1" dirty="0"/>
            </a:br>
            <a:r>
              <a:rPr lang="en-US" sz="3600" b="1" dirty="0"/>
              <a:t>Click it to close.</a:t>
            </a:r>
          </a:p>
        </p:txBody>
      </p:sp>
      <p:pic>
        <p:nvPicPr>
          <p:cNvPr id="1026" name="Picture 2" descr="How To Create Facebook Login Page Design Using Only HTML And CSS - YouTube">
            <a:extLst>
              <a:ext uri="{FF2B5EF4-FFF2-40B4-BE49-F238E27FC236}">
                <a16:creationId xmlns:a16="http://schemas.microsoft.com/office/drawing/2014/main" id="{FE0C7890-B537-4F95-85DA-0A4D71C3B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086"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7DA9D6B6-7EF3-4B55-A842-63DD117B3833}"/>
              </a:ext>
            </a:extLst>
          </p:cNvPr>
          <p:cNvSpPr/>
          <p:nvPr/>
        </p:nvSpPr>
        <p:spPr>
          <a:xfrm rot="19731893">
            <a:off x="11090946" y="1886188"/>
            <a:ext cx="224914" cy="657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TextBox 6">
            <a:extLst>
              <a:ext uri="{FF2B5EF4-FFF2-40B4-BE49-F238E27FC236}">
                <a16:creationId xmlns:a16="http://schemas.microsoft.com/office/drawing/2014/main" id="{D902A71C-ED17-4E1C-A40D-2E10FFA9087A}"/>
              </a:ext>
            </a:extLst>
          </p:cNvPr>
          <p:cNvSpPr txBox="1"/>
          <p:nvPr/>
        </p:nvSpPr>
        <p:spPr>
          <a:xfrm>
            <a:off x="11300344" y="2440716"/>
            <a:ext cx="518615" cy="461665"/>
          </a:xfrm>
          <a:prstGeom prst="rect">
            <a:avLst/>
          </a:prstGeom>
          <a:noFill/>
        </p:spPr>
        <p:txBody>
          <a:bodyPr wrap="square" rtlCol="0">
            <a:spAutoFit/>
          </a:bodyPr>
          <a:lstStyle/>
          <a:p>
            <a:r>
              <a:rPr lang="en-US" sz="2400" b="1" dirty="0"/>
              <a:t>X</a:t>
            </a:r>
          </a:p>
        </p:txBody>
      </p:sp>
    </p:spTree>
    <p:extLst>
      <p:ext uri="{BB962C8B-B14F-4D97-AF65-F5344CB8AC3E}">
        <p14:creationId xmlns:p14="http://schemas.microsoft.com/office/powerpoint/2010/main" val="139651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61C7-3720-4169-918E-C96F24A63DFF}"/>
              </a:ext>
            </a:extLst>
          </p:cNvPr>
          <p:cNvSpPr>
            <a:spLocks noGrp="1"/>
          </p:cNvSpPr>
          <p:nvPr>
            <p:ph type="title"/>
          </p:nvPr>
        </p:nvSpPr>
        <p:spPr>
          <a:xfrm>
            <a:off x="496436" y="66583"/>
            <a:ext cx="11199125" cy="1325563"/>
          </a:xfrm>
        </p:spPr>
        <p:txBody>
          <a:bodyPr>
            <a:normAutofit fontScale="90000"/>
          </a:bodyPr>
          <a:lstStyle/>
          <a:p>
            <a:pPr algn="ctr"/>
            <a:r>
              <a:rPr lang="en-US" b="1" dirty="0"/>
              <a:t>If you’ll notice we’re not actually live right now, </a:t>
            </a:r>
            <a:br>
              <a:rPr lang="en-US" b="1" dirty="0"/>
            </a:br>
            <a:r>
              <a:rPr lang="en-US" b="1" dirty="0"/>
              <a:t>so you can view past livestreaming services here too.</a:t>
            </a:r>
          </a:p>
        </p:txBody>
      </p:sp>
      <p:pic>
        <p:nvPicPr>
          <p:cNvPr id="6" name="Picture 5">
            <a:extLst>
              <a:ext uri="{FF2B5EF4-FFF2-40B4-BE49-F238E27FC236}">
                <a16:creationId xmlns:a16="http://schemas.microsoft.com/office/drawing/2014/main" id="{6AAD8F52-FC5F-4F4F-9607-17F4E944F686}"/>
              </a:ext>
            </a:extLst>
          </p:cNvPr>
          <p:cNvPicPr>
            <a:picLocks noChangeAspect="1"/>
          </p:cNvPicPr>
          <p:nvPr/>
        </p:nvPicPr>
        <p:blipFill rotWithShape="1">
          <a:blip r:embed="rId2">
            <a:extLst>
              <a:ext uri="{28A0092B-C50C-407E-A947-70E740481C1C}">
                <a14:useLocalDpi xmlns:a14="http://schemas.microsoft.com/office/drawing/2010/main" val="0"/>
              </a:ext>
            </a:extLst>
          </a:blip>
          <a:srcRect b="1186"/>
          <a:stretch/>
        </p:blipFill>
        <p:spPr>
          <a:xfrm>
            <a:off x="1846555" y="1354068"/>
            <a:ext cx="8498889" cy="5437349"/>
          </a:xfrm>
          <a:prstGeom prst="rect">
            <a:avLst/>
          </a:prstGeom>
        </p:spPr>
      </p:pic>
      <p:sp>
        <p:nvSpPr>
          <p:cNvPr id="8" name="TextBox 7">
            <a:extLst>
              <a:ext uri="{FF2B5EF4-FFF2-40B4-BE49-F238E27FC236}">
                <a16:creationId xmlns:a16="http://schemas.microsoft.com/office/drawing/2014/main" id="{6A7C1BA2-58E4-4135-8AAA-7D76B544EB80}"/>
              </a:ext>
            </a:extLst>
          </p:cNvPr>
          <p:cNvSpPr txBox="1"/>
          <p:nvPr/>
        </p:nvSpPr>
        <p:spPr>
          <a:xfrm>
            <a:off x="407963" y="5617002"/>
            <a:ext cx="1526960" cy="369332"/>
          </a:xfrm>
          <a:prstGeom prst="rect">
            <a:avLst/>
          </a:prstGeom>
          <a:noFill/>
        </p:spPr>
        <p:txBody>
          <a:bodyPr wrap="square" rtlCol="0">
            <a:spAutoFit/>
          </a:bodyPr>
          <a:lstStyle/>
          <a:p>
            <a:r>
              <a:rPr lang="en-US" dirty="0"/>
              <a:t>Ignore this</a:t>
            </a:r>
          </a:p>
        </p:txBody>
      </p:sp>
      <p:sp>
        <p:nvSpPr>
          <p:cNvPr id="9" name="Arrow: Right 8">
            <a:extLst>
              <a:ext uri="{FF2B5EF4-FFF2-40B4-BE49-F238E27FC236}">
                <a16:creationId xmlns:a16="http://schemas.microsoft.com/office/drawing/2014/main" id="{A4E5276C-1DC0-43AB-B838-8089CAAC82D3}"/>
              </a:ext>
            </a:extLst>
          </p:cNvPr>
          <p:cNvSpPr/>
          <p:nvPr/>
        </p:nvSpPr>
        <p:spPr>
          <a:xfrm>
            <a:off x="621846" y="6009379"/>
            <a:ext cx="852256" cy="31515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501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75D7-C340-4AC5-A530-6549282763BF}"/>
              </a:ext>
            </a:extLst>
          </p:cNvPr>
          <p:cNvSpPr>
            <a:spLocks noGrp="1"/>
          </p:cNvSpPr>
          <p:nvPr>
            <p:ph type="title"/>
          </p:nvPr>
        </p:nvSpPr>
        <p:spPr>
          <a:xfrm>
            <a:off x="316173" y="1651526"/>
            <a:ext cx="11559654" cy="3390991"/>
          </a:xfrm>
        </p:spPr>
        <p:txBody>
          <a:bodyPr>
            <a:normAutofit fontScale="90000"/>
          </a:bodyPr>
          <a:lstStyle/>
          <a:p>
            <a:pPr algn="ctr"/>
            <a:r>
              <a:rPr lang="en-US" b="1" dirty="0"/>
              <a:t>Visit Grace’s Facebook page </a:t>
            </a:r>
            <a:br>
              <a:rPr lang="en-US" b="1" dirty="0"/>
            </a:br>
            <a:r>
              <a:rPr lang="en-US" b="1" dirty="0"/>
              <a:t>and join the next live service Sunday’s at 10am.</a:t>
            </a:r>
            <a:br>
              <a:rPr lang="en-US" b="1" dirty="0"/>
            </a:br>
            <a:br>
              <a:rPr lang="en-US" b="1" dirty="0"/>
            </a:br>
            <a:r>
              <a:rPr lang="en-US" sz="4000" b="1" dirty="0"/>
              <a:t>We also livestream our 9am Wednesday and Thursday services to our Facebook page.</a:t>
            </a:r>
            <a:br>
              <a:rPr lang="en-US" sz="4000" b="1" dirty="0"/>
            </a:br>
            <a:br>
              <a:rPr lang="en-US" sz="4000" b="1" dirty="0"/>
            </a:br>
            <a:r>
              <a:rPr lang="en-US" b="1" dirty="0">
                <a:solidFill>
                  <a:srgbClr val="FF0000"/>
                </a:solidFill>
              </a:rPr>
              <a:t>Embrace the experience and stay spiritually connected without the commitment of a Facebook account.</a:t>
            </a:r>
            <a:br>
              <a:rPr lang="en-US" b="1" dirty="0">
                <a:solidFill>
                  <a:srgbClr val="FF0000"/>
                </a:solidFill>
              </a:rPr>
            </a:br>
            <a:br>
              <a:rPr lang="en-US" b="1" dirty="0">
                <a:solidFill>
                  <a:srgbClr val="FF0000"/>
                </a:solidFill>
              </a:rPr>
            </a:br>
            <a:br>
              <a:rPr lang="en-US" b="1" dirty="0"/>
            </a:br>
            <a:endParaRPr lang="en-US" b="1" dirty="0"/>
          </a:p>
        </p:txBody>
      </p:sp>
      <p:pic>
        <p:nvPicPr>
          <p:cNvPr id="2050" name="Picture 2" descr="Like Us on Facebook transparent PNG - StickPNG">
            <a:extLst>
              <a:ext uri="{FF2B5EF4-FFF2-40B4-BE49-F238E27FC236}">
                <a16:creationId xmlns:a16="http://schemas.microsoft.com/office/drawing/2014/main" id="{0A52C4FC-838B-4043-AEB7-F9A165DD27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550" b="20896"/>
          <a:stretch/>
        </p:blipFill>
        <p:spPr bwMode="auto">
          <a:xfrm>
            <a:off x="8851128" y="5474872"/>
            <a:ext cx="2857500" cy="9689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39D39E2-F1F7-4EFC-9064-21BFF75074D7}"/>
              </a:ext>
            </a:extLst>
          </p:cNvPr>
          <p:cNvSpPr txBox="1"/>
          <p:nvPr/>
        </p:nvSpPr>
        <p:spPr>
          <a:xfrm>
            <a:off x="1606949" y="5359203"/>
            <a:ext cx="7244179" cy="1200329"/>
          </a:xfrm>
          <a:prstGeom prst="rect">
            <a:avLst/>
          </a:prstGeom>
          <a:noFill/>
        </p:spPr>
        <p:txBody>
          <a:bodyPr wrap="square" rtlCol="0">
            <a:spAutoFit/>
          </a:bodyPr>
          <a:lstStyle/>
          <a:p>
            <a:r>
              <a:rPr lang="en-US" sz="3600" b="1" dirty="0">
                <a:solidFill>
                  <a:srgbClr val="0070C0"/>
                </a:solidFill>
                <a:latin typeface="+mj-lt"/>
              </a:rPr>
              <a:t>If you do have a Facebook account, </a:t>
            </a:r>
            <a:br>
              <a:rPr lang="en-US" sz="3600" b="1" dirty="0">
                <a:solidFill>
                  <a:srgbClr val="0070C0"/>
                </a:solidFill>
                <a:latin typeface="+mj-lt"/>
              </a:rPr>
            </a:br>
            <a:r>
              <a:rPr lang="en-US" sz="3600" b="1" dirty="0">
                <a:solidFill>
                  <a:srgbClr val="0070C0"/>
                </a:solidFill>
                <a:latin typeface="+mj-lt"/>
              </a:rPr>
              <a:t>             don’t forget to like us!</a:t>
            </a:r>
            <a:endParaRPr lang="en-US" sz="3600" dirty="0">
              <a:solidFill>
                <a:srgbClr val="0070C0"/>
              </a:solidFill>
              <a:latin typeface="+mj-lt"/>
            </a:endParaRPr>
          </a:p>
        </p:txBody>
      </p:sp>
    </p:spTree>
    <p:extLst>
      <p:ext uri="{BB962C8B-B14F-4D97-AF65-F5344CB8AC3E}">
        <p14:creationId xmlns:p14="http://schemas.microsoft.com/office/powerpoint/2010/main" val="1078843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198</Words>
  <Application>Microsoft Office PowerPoint</Application>
  <PresentationFormat>Widescreen</PresentationFormat>
  <Paragraphs>11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Did you know  you can watch Facebook Live without an account?</vt:lpstr>
      <vt:lpstr>PowerPoint Presentation</vt:lpstr>
      <vt:lpstr>First, open your web browser  and head directly to the church’s official  Facebook page –   www.facebook.com/GraceEpiscopalSandusky/live</vt:lpstr>
      <vt:lpstr>If this screen appears  asking you to log in or create an account,  you can totally ignore it.   There will be an “X” at the top right on this banner.  Click it to close.</vt:lpstr>
      <vt:lpstr>If you’ll notice we’re not actually live right now,  so you can view past livestreaming services here too.</vt:lpstr>
      <vt:lpstr>Visit Grace’s Facebook page  and join the next live service Sunday’s at 10am.  We also livestream our 9am Wednesday and Thursday services to our Facebook page.  Embrace the experience and stay spiritually connected without the commitment of a Facebook account.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you know you can watch Facebook Live without an account?</dc:title>
  <dc:creator>Debbie Chase</dc:creator>
  <cp:lastModifiedBy>Debbie Chase</cp:lastModifiedBy>
  <cp:revision>9</cp:revision>
  <dcterms:created xsi:type="dcterms:W3CDTF">2025-07-18T12:19:59Z</dcterms:created>
  <dcterms:modified xsi:type="dcterms:W3CDTF">2025-07-18T13:07:22Z</dcterms:modified>
</cp:coreProperties>
</file>